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9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2013-02-24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_supporters@naver.com" TargetMode="External"/><Relationship Id="rId2" Type="http://schemas.openxmlformats.org/officeDocument/2006/relationships/hyperlink" Target="http://www.freedomsquare.co.k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im.j.w\Desktop\전경련포스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549" y="0"/>
            <a:ext cx="6603819" cy="914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8770"/>
            <a:ext cx="6858000" cy="917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ko-KR" altLang="en-US" sz="1600" b="1" dirty="0" smtClean="0">
                <a:latin typeface="+mn-ea"/>
              </a:rPr>
              <a:t>“ </a:t>
            </a:r>
            <a:r>
              <a:rPr lang="ko-KR" altLang="en-US" b="1" dirty="0" smtClean="0">
                <a:solidFill>
                  <a:srgbClr val="FFC000"/>
                </a:solidFill>
                <a:latin typeface="+mn-ea"/>
              </a:rPr>
              <a:t>튀는</a:t>
            </a:r>
            <a:r>
              <a:rPr lang="ko-KR" altLang="en-US" sz="1600" b="1" dirty="0" smtClean="0">
                <a:latin typeface="+mn-ea"/>
              </a:rPr>
              <a:t> 아이디어</a:t>
            </a:r>
            <a:r>
              <a:rPr lang="en-US" altLang="ko-KR" sz="1600" b="1" dirty="0" smtClean="0">
                <a:latin typeface="+mn-ea"/>
              </a:rPr>
              <a:t>, </a:t>
            </a:r>
            <a:r>
              <a:rPr lang="ko-KR" altLang="en-US" b="1" dirty="0" smtClean="0">
                <a:solidFill>
                  <a:srgbClr val="CC3399"/>
                </a:solidFill>
                <a:latin typeface="+mn-ea"/>
              </a:rPr>
              <a:t>기발한</a:t>
            </a:r>
            <a:r>
              <a:rPr lang="ko-KR" altLang="en-US" sz="1600" b="1" dirty="0" smtClean="0">
                <a:latin typeface="+mn-ea"/>
              </a:rPr>
              <a:t> 상상력으로 </a:t>
            </a:r>
            <a:r>
              <a:rPr lang="ko-KR" altLang="en-US" b="1" dirty="0" smtClean="0">
                <a:solidFill>
                  <a:srgbClr val="00B0F0"/>
                </a:solidFill>
                <a:latin typeface="+mn-ea"/>
              </a:rPr>
              <a:t>시장경제</a:t>
            </a:r>
            <a:r>
              <a:rPr lang="ko-KR" altLang="en-US" sz="1600" b="1" dirty="0" smtClean="0">
                <a:latin typeface="+mn-ea"/>
              </a:rPr>
              <a:t>를 </a:t>
            </a:r>
            <a:r>
              <a:rPr lang="ko-KR" altLang="en-US" b="1" dirty="0" err="1" smtClean="0">
                <a:solidFill>
                  <a:schemeClr val="accent3">
                    <a:lumMod val="50000"/>
                  </a:schemeClr>
                </a:solidFill>
                <a:latin typeface="+mn-ea"/>
              </a:rPr>
              <a:t>마케팅</a:t>
            </a:r>
            <a:r>
              <a:rPr lang="ko-KR" altLang="en-US" sz="1600" b="1" dirty="0" err="1" smtClean="0">
                <a:latin typeface="+mn-ea"/>
              </a:rPr>
              <a:t>하라</a:t>
            </a:r>
            <a:r>
              <a:rPr lang="en-US" altLang="ko-KR" sz="1600" b="1" dirty="0" smtClean="0">
                <a:latin typeface="+mn-ea"/>
              </a:rPr>
              <a:t>!! “</a:t>
            </a:r>
            <a:endParaRPr lang="ko-KR" altLang="en-US" sz="1600" dirty="0" smtClean="0">
              <a:latin typeface="+mn-ea"/>
            </a:endParaRPr>
          </a:p>
          <a:p>
            <a:pPr algn="ctr"/>
            <a:r>
              <a:rPr lang="ko-KR" altLang="en-US" b="1" dirty="0" smtClean="0">
                <a:latin typeface="+mn-ea"/>
              </a:rPr>
              <a:t>전경련 자유광장 소통공감 </a:t>
            </a:r>
            <a:r>
              <a:rPr lang="ko-KR" altLang="en-US" sz="2000" b="1" dirty="0" err="1" smtClean="0">
                <a:latin typeface="+mn-ea"/>
              </a:rPr>
              <a:t>서포터즈</a:t>
            </a:r>
            <a:r>
              <a:rPr lang="ko-KR" altLang="en-US" sz="2000" b="1" dirty="0" smtClean="0">
                <a:latin typeface="+mn-ea"/>
              </a:rPr>
              <a:t> </a:t>
            </a:r>
            <a:r>
              <a:rPr lang="en-US" altLang="ko-KR" sz="20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3</a:t>
            </a:r>
            <a:r>
              <a:rPr lang="ko-KR" altLang="en-US" sz="20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기</a:t>
            </a:r>
            <a:r>
              <a:rPr lang="ko-KR" altLang="en-US" sz="2000" b="1" dirty="0" smtClean="0">
                <a:latin typeface="+mn-ea"/>
              </a:rPr>
              <a:t> 모집</a:t>
            </a:r>
            <a:endParaRPr lang="en-US" altLang="ko-KR" sz="2000" b="1" dirty="0" smtClean="0">
              <a:latin typeface="+mn-ea"/>
            </a:endParaRPr>
          </a:p>
          <a:p>
            <a:pPr algn="ctr"/>
            <a:endParaRPr lang="en-US" altLang="ko-KR" sz="2000" b="1" dirty="0" smtClean="0">
              <a:latin typeface="+mn-ea"/>
            </a:endParaRPr>
          </a:p>
          <a:p>
            <a:r>
              <a:rPr lang="ko-KR" altLang="en-US" sz="1400" b="1" dirty="0" smtClean="0">
                <a:latin typeface="+mn-ea"/>
              </a:rPr>
              <a:t>전경련의 </a:t>
            </a:r>
            <a:r>
              <a:rPr lang="ko-KR" altLang="en-US" sz="1400" b="1" dirty="0" err="1" smtClean="0">
                <a:latin typeface="+mn-ea"/>
              </a:rPr>
              <a:t>블로그인</a:t>
            </a:r>
            <a:r>
              <a:rPr lang="ko-KR" altLang="en-US" sz="1400" b="1" dirty="0" smtClean="0">
                <a:latin typeface="+mn-ea"/>
              </a:rPr>
              <a:t> 자유광장을 </a:t>
            </a:r>
            <a:r>
              <a:rPr lang="ko-KR" altLang="en-US" sz="1400" b="1" dirty="0" err="1" smtClean="0">
                <a:latin typeface="+mn-ea"/>
              </a:rPr>
              <a:t>소셜마케팅하고</a:t>
            </a:r>
            <a:r>
              <a:rPr lang="en-US" altLang="ko-KR" sz="1400" b="1" dirty="0" smtClean="0">
                <a:latin typeface="+mn-ea"/>
              </a:rPr>
              <a:t>, </a:t>
            </a:r>
            <a:r>
              <a:rPr lang="ko-KR" altLang="en-US" sz="1400" b="1" dirty="0" smtClean="0">
                <a:latin typeface="+mn-ea"/>
              </a:rPr>
              <a:t>딱딱하고 어려운 경제이야기를 </a:t>
            </a:r>
            <a:endParaRPr lang="en-US" altLang="ko-KR" sz="1400" b="1" dirty="0" smtClean="0">
              <a:latin typeface="+mn-ea"/>
            </a:endParaRPr>
          </a:p>
          <a:p>
            <a:r>
              <a:rPr lang="ko-KR" altLang="en-US" sz="1400" b="1" dirty="0" smtClean="0">
                <a:latin typeface="+mn-ea"/>
              </a:rPr>
              <a:t>참신한 </a:t>
            </a:r>
            <a:r>
              <a:rPr lang="ko-KR" altLang="en-US" sz="1400" b="1" dirty="0" err="1" smtClean="0">
                <a:latin typeface="+mn-ea"/>
              </a:rPr>
              <a:t>콘텐츠로</a:t>
            </a:r>
            <a:r>
              <a:rPr lang="ko-KR" altLang="en-US" sz="1400" b="1" dirty="0" smtClean="0">
                <a:latin typeface="+mn-ea"/>
              </a:rPr>
              <a:t> 만들어낼 </a:t>
            </a:r>
            <a:r>
              <a:rPr lang="en-US" altLang="ko-KR" sz="1400" b="1" dirty="0" smtClean="0">
                <a:latin typeface="+mn-ea"/>
              </a:rPr>
              <a:t>‘</a:t>
            </a:r>
            <a:r>
              <a:rPr lang="ko-KR" altLang="en-US" sz="1400" b="1" dirty="0" smtClean="0">
                <a:latin typeface="+mn-ea"/>
              </a:rPr>
              <a:t>자소서</a:t>
            </a:r>
            <a:r>
              <a:rPr lang="en-US" altLang="ko-KR" sz="1400" b="1" dirty="0" smtClean="0">
                <a:latin typeface="+mn-ea"/>
              </a:rPr>
              <a:t>’(</a:t>
            </a:r>
            <a:r>
              <a:rPr lang="ko-KR" altLang="en-US" sz="1400" b="1" dirty="0" smtClean="0">
                <a:latin typeface="+mn-ea"/>
              </a:rPr>
              <a:t>자유광장 소통공감 </a:t>
            </a:r>
            <a:r>
              <a:rPr lang="ko-KR" altLang="en-US" sz="1400" b="1" dirty="0" err="1" smtClean="0">
                <a:latin typeface="+mn-ea"/>
              </a:rPr>
              <a:t>서포터즈</a:t>
            </a:r>
            <a:r>
              <a:rPr lang="en-US" altLang="ko-KR" sz="1400" b="1" dirty="0" smtClean="0">
                <a:latin typeface="+mn-ea"/>
              </a:rPr>
              <a:t>) 3</a:t>
            </a:r>
            <a:r>
              <a:rPr lang="ko-KR" altLang="en-US" sz="1400" b="1" dirty="0" smtClean="0">
                <a:latin typeface="+mn-ea"/>
              </a:rPr>
              <a:t>기를 모집합니다</a:t>
            </a:r>
            <a:r>
              <a:rPr lang="en-US" altLang="ko-KR" sz="1400" b="1" dirty="0" smtClean="0">
                <a:latin typeface="+mn-ea"/>
              </a:rPr>
              <a:t>.</a:t>
            </a:r>
          </a:p>
          <a:p>
            <a:pPr algn="ctr"/>
            <a:endParaRPr lang="ko-KR" altLang="en-US" dirty="0" smtClean="0">
              <a:latin typeface="+mn-ea"/>
            </a:endParaRPr>
          </a:p>
          <a:p>
            <a:r>
              <a:rPr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+mn-ea"/>
              </a:rPr>
              <a:t>01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활동내용</a:t>
            </a:r>
            <a:endParaRPr lang="ko-KR" altLang="en-US" sz="1400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º</a:t>
            </a:r>
            <a:r>
              <a:rPr lang="ko-KR" altLang="en-US" sz="1400" dirty="0" smtClean="0">
                <a:latin typeface="+mn-ea"/>
              </a:rPr>
              <a:t> 경제이슈 관련 아이디어를 </a:t>
            </a:r>
            <a:r>
              <a:rPr lang="ko-KR" altLang="en-US" sz="1400" dirty="0" err="1" smtClean="0">
                <a:latin typeface="+mn-ea"/>
              </a:rPr>
              <a:t>웹툰</a:t>
            </a:r>
            <a:r>
              <a:rPr lang="ko-KR" altLang="en-US" sz="1400" dirty="0" smtClean="0"/>
              <a:t>∙영상물∙</a:t>
            </a:r>
            <a:r>
              <a:rPr lang="ko-KR" altLang="en-US" sz="1400" dirty="0" err="1" smtClean="0"/>
              <a:t>인포그래픽스</a:t>
            </a:r>
            <a:r>
              <a:rPr lang="ko-KR" altLang="en-US" sz="1400" dirty="0" smtClean="0"/>
              <a:t> 등 다양한 형태로</a:t>
            </a:r>
            <a:r>
              <a:rPr lang="ko-KR" altLang="en-US" sz="1400" dirty="0" smtClean="0">
                <a:latin typeface="+mn-ea"/>
              </a:rPr>
              <a:t> 제작 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smtClean="0">
                <a:latin typeface="+mn-ea"/>
              </a:rPr>
              <a:t>명사 인터뷰 및 경제현장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행사 등 취재 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smtClean="0">
                <a:latin typeface="+mn-ea"/>
              </a:rPr>
              <a:t>자유광장 </a:t>
            </a:r>
            <a:r>
              <a:rPr lang="ko-KR" altLang="en-US" sz="1400" dirty="0" err="1" smtClean="0">
                <a:latin typeface="+mn-ea"/>
              </a:rPr>
              <a:t>블로그</a:t>
            </a:r>
            <a:r>
              <a:rPr lang="ko-KR" altLang="en-US" sz="1400" dirty="0" smtClean="0">
                <a:latin typeface="+mn-ea"/>
              </a:rPr>
              <a:t> 홍보 및 </a:t>
            </a:r>
            <a:r>
              <a:rPr lang="ko-KR" altLang="en-US" sz="1400" dirty="0" err="1" smtClean="0">
                <a:latin typeface="+mn-ea"/>
              </a:rPr>
              <a:t>소셜마케탸</a:t>
            </a:r>
            <a:r>
              <a:rPr lang="ko-KR" altLang="en-US" sz="1400" dirty="0" smtClean="0">
                <a:latin typeface="+mn-ea"/>
              </a:rPr>
              <a:t> 활동 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smtClean="0">
                <a:latin typeface="+mn-ea"/>
              </a:rPr>
              <a:t>활동기간 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en-US" altLang="ko-KR" sz="1600" b="1" dirty="0" smtClean="0">
                <a:solidFill>
                  <a:srgbClr val="FF0000"/>
                </a:solidFill>
                <a:latin typeface="+mn-ea"/>
              </a:rPr>
              <a:t>2013. 3</a:t>
            </a:r>
            <a:r>
              <a:rPr lang="ko-KR" altLang="en-US" sz="1600" b="1" dirty="0" smtClean="0">
                <a:solidFill>
                  <a:srgbClr val="FF0000"/>
                </a:solidFill>
                <a:latin typeface="+mn-ea"/>
              </a:rPr>
              <a:t>월 </a:t>
            </a:r>
            <a:r>
              <a:rPr lang="en-US" altLang="ko-KR" sz="1600" b="1" dirty="0" smtClean="0">
                <a:solidFill>
                  <a:srgbClr val="FF0000"/>
                </a:solidFill>
                <a:latin typeface="+mn-ea"/>
              </a:rPr>
              <a:t>~ 2013. 7</a:t>
            </a:r>
            <a:r>
              <a:rPr lang="ko-KR" altLang="en-US" sz="1600" b="1" dirty="0" smtClean="0">
                <a:solidFill>
                  <a:srgbClr val="FF0000"/>
                </a:solidFill>
                <a:latin typeface="+mn-ea"/>
              </a:rPr>
              <a:t>월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(5</a:t>
            </a:r>
            <a:r>
              <a:rPr lang="ko-KR" altLang="en-US" sz="1400" dirty="0" smtClean="0">
                <a:latin typeface="+mn-ea"/>
              </a:rPr>
              <a:t>개월</a:t>
            </a:r>
            <a:r>
              <a:rPr lang="en-US" altLang="ko-KR" sz="1400" dirty="0" smtClean="0">
                <a:latin typeface="+mn-ea"/>
              </a:rPr>
              <a:t>)</a:t>
            </a:r>
            <a:endParaRPr lang="ko-KR" altLang="en-US" sz="1400" dirty="0" smtClean="0">
              <a:latin typeface="+mn-ea"/>
            </a:endParaRPr>
          </a:p>
          <a:p>
            <a:pPr fontAlgn="base"/>
            <a:endParaRPr lang="ko-KR" altLang="en-US" sz="1400" dirty="0" smtClean="0">
              <a:latin typeface="+mn-ea"/>
            </a:endParaRPr>
          </a:p>
          <a:p>
            <a:r>
              <a:rPr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+mn-ea"/>
              </a:rPr>
              <a:t>02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활동혜택</a:t>
            </a:r>
            <a:r>
              <a:rPr lang="ko-KR" altLang="en-US" sz="1600" b="1" dirty="0" smtClean="0">
                <a:latin typeface="+mn-ea"/>
              </a:rPr>
              <a:t> </a:t>
            </a:r>
            <a:endParaRPr lang="ko-KR" altLang="en-US" sz="1400" dirty="0" smtClean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º</a:t>
            </a:r>
            <a:r>
              <a:rPr lang="ko-KR" altLang="en-US" sz="1400" dirty="0" smtClean="0">
                <a:latin typeface="+mn-ea"/>
              </a:rPr>
              <a:t> 경제이슈 강연 및 세미나 참석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err="1" smtClean="0">
                <a:latin typeface="+mn-ea"/>
              </a:rPr>
              <a:t>콘텐츠</a:t>
            </a:r>
            <a:r>
              <a:rPr lang="ko-KR" altLang="en-US" sz="1400" dirty="0" smtClean="0">
                <a:latin typeface="+mn-ea"/>
              </a:rPr>
              <a:t> 제작</a:t>
            </a:r>
            <a:r>
              <a:rPr lang="en-US" altLang="ko-KR" sz="1400" dirty="0" smtClean="0">
                <a:latin typeface="+mn-ea"/>
              </a:rPr>
              <a:t>, SNS, </a:t>
            </a:r>
            <a:r>
              <a:rPr lang="ko-KR" altLang="en-US" sz="1400" dirty="0" smtClean="0">
                <a:latin typeface="+mn-ea"/>
              </a:rPr>
              <a:t>기사 작성 등 다양한 역량강화 교육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smtClean="0">
                <a:latin typeface="+mn-ea"/>
              </a:rPr>
              <a:t>정기 활동비 지급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smtClean="0">
                <a:latin typeface="+mn-ea"/>
              </a:rPr>
              <a:t>우수 </a:t>
            </a:r>
            <a:r>
              <a:rPr lang="ko-KR" altLang="en-US" sz="1400" dirty="0" err="1" smtClean="0">
                <a:latin typeface="+mn-ea"/>
              </a:rPr>
              <a:t>콘텐츠</a:t>
            </a:r>
            <a:r>
              <a:rPr lang="ko-KR" altLang="en-US" sz="1400" dirty="0" smtClean="0">
                <a:latin typeface="+mn-ea"/>
              </a:rPr>
              <a:t> 포상</a:t>
            </a:r>
            <a:endParaRPr lang="en-US" altLang="ko-KR" sz="1400" dirty="0" smtClean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smtClean="0">
                <a:latin typeface="+mn-ea"/>
              </a:rPr>
              <a:t>기념품 증정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*활동 우수자 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dirty="0" err="1" smtClean="0">
                <a:latin typeface="+mn-ea"/>
              </a:rPr>
              <a:t>수료시</a:t>
            </a:r>
            <a:r>
              <a:rPr lang="ko-KR" altLang="en-US" sz="1400" dirty="0" smtClean="0">
                <a:latin typeface="+mn-ea"/>
              </a:rPr>
              <a:t> 상금 및 상장 수여</a:t>
            </a:r>
            <a:endParaRPr lang="en-US" altLang="ko-KR" sz="1400" dirty="0" smtClean="0">
              <a:latin typeface="+mn-ea"/>
            </a:endParaRPr>
          </a:p>
          <a:p>
            <a:pPr fontAlgn="base"/>
            <a:endParaRPr lang="ko-KR" altLang="en-US" sz="1400" dirty="0" smtClean="0">
              <a:latin typeface="+mn-ea"/>
            </a:endParaRPr>
          </a:p>
          <a:p>
            <a:r>
              <a:rPr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+mn-ea"/>
              </a:rPr>
              <a:t>03</a:t>
            </a:r>
            <a:r>
              <a:rPr lang="ko-KR" altLang="en-US" sz="1600" dirty="0" smtClean="0">
                <a:latin typeface="+mn-ea"/>
              </a:rPr>
              <a:t>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모집안내 </a:t>
            </a:r>
            <a:endParaRPr lang="ko-KR" altLang="en-US" sz="1400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º</a:t>
            </a:r>
            <a:r>
              <a:rPr lang="ko-KR" altLang="en-US" sz="1400" dirty="0" smtClean="0">
                <a:latin typeface="+mn-ea"/>
              </a:rPr>
              <a:t> 인원 </a:t>
            </a:r>
            <a:r>
              <a:rPr lang="en-US" altLang="ko-KR" sz="1400" dirty="0" smtClean="0">
                <a:latin typeface="+mn-ea"/>
              </a:rPr>
              <a:t>: 50</a:t>
            </a:r>
            <a:r>
              <a:rPr lang="ko-KR" altLang="en-US" sz="1400" dirty="0" smtClean="0">
                <a:latin typeface="+mn-ea"/>
              </a:rPr>
              <a:t>명 내외 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smtClean="0">
                <a:latin typeface="+mn-ea"/>
              </a:rPr>
              <a:t>대상 </a:t>
            </a:r>
            <a:r>
              <a:rPr lang="en-US" altLang="ko-KR" sz="1400" dirty="0" smtClean="0">
                <a:latin typeface="+mn-ea"/>
              </a:rPr>
              <a:t>: 2</a:t>
            </a:r>
            <a:r>
              <a:rPr lang="ko-KR" altLang="en-US" sz="1400" dirty="0" smtClean="0">
                <a:latin typeface="+mn-ea"/>
              </a:rPr>
              <a:t>년제 이상 대학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원</a:t>
            </a:r>
            <a:r>
              <a:rPr lang="en-US" altLang="ko-KR" sz="1400" dirty="0" smtClean="0">
                <a:latin typeface="+mn-ea"/>
              </a:rPr>
              <a:t>)</a:t>
            </a:r>
            <a:r>
              <a:rPr lang="ko-KR" altLang="en-US" sz="1400" dirty="0" smtClean="0">
                <a:latin typeface="+mn-ea"/>
              </a:rPr>
              <a:t>생 </a:t>
            </a:r>
            <a:r>
              <a:rPr lang="en-US" altLang="ko-KR" sz="1400" dirty="0" smtClean="0">
                <a:latin typeface="+mn-ea"/>
              </a:rPr>
              <a:t>*</a:t>
            </a:r>
            <a:r>
              <a:rPr lang="ko-KR" altLang="en-US" sz="1400" dirty="0" smtClean="0">
                <a:latin typeface="+mn-ea"/>
              </a:rPr>
              <a:t>휴학생 포함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smtClean="0">
                <a:latin typeface="+mn-ea"/>
              </a:rPr>
              <a:t>분야 </a:t>
            </a:r>
            <a:r>
              <a:rPr lang="en-US" altLang="ko-KR" sz="1400" dirty="0" smtClean="0">
                <a:latin typeface="+mn-ea"/>
              </a:rPr>
              <a:t>: 4</a:t>
            </a:r>
            <a:r>
              <a:rPr lang="ko-KR" altLang="en-US" sz="1400" dirty="0" smtClean="0">
                <a:latin typeface="+mn-ea"/>
              </a:rPr>
              <a:t>개 부문 </a:t>
            </a:r>
            <a:endParaRPr lang="en-US" altLang="ko-KR" sz="1400" dirty="0" smtClean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          </a:t>
            </a:r>
            <a:r>
              <a:rPr lang="ko-KR" altLang="en-US" sz="1400" dirty="0" smtClean="0">
                <a:latin typeface="+mn-ea"/>
              </a:rPr>
              <a:t>① </a:t>
            </a:r>
            <a:r>
              <a:rPr lang="ko-KR" altLang="en-US" sz="1400" dirty="0" err="1" smtClean="0">
                <a:latin typeface="+mn-ea"/>
              </a:rPr>
              <a:t>웹툰</a:t>
            </a:r>
            <a:r>
              <a:rPr lang="en-US" altLang="ko-KR" sz="1400" dirty="0" smtClean="0">
                <a:latin typeface="+mn-ea"/>
              </a:rPr>
              <a:t>•</a:t>
            </a:r>
            <a:r>
              <a:rPr lang="ko-KR" altLang="en-US" sz="1400" dirty="0" err="1" smtClean="0">
                <a:latin typeface="+mn-ea"/>
              </a:rPr>
              <a:t>포토샵</a:t>
            </a:r>
            <a:r>
              <a:rPr lang="ko-KR" altLang="en-US" sz="1400" dirty="0" smtClean="0">
                <a:latin typeface="+mn-ea"/>
              </a:rPr>
              <a:t> ② </a:t>
            </a:r>
            <a:r>
              <a:rPr lang="en-US" altLang="ko-KR" sz="1400" dirty="0" smtClean="0">
                <a:latin typeface="+mn-ea"/>
              </a:rPr>
              <a:t>UCC •</a:t>
            </a:r>
            <a:r>
              <a:rPr lang="ko-KR" altLang="en-US" sz="1400" dirty="0" smtClean="0">
                <a:latin typeface="+mn-ea"/>
              </a:rPr>
              <a:t>영상 ③ </a:t>
            </a:r>
            <a:r>
              <a:rPr lang="en-US" altLang="ko-KR" sz="1400" dirty="0" smtClean="0">
                <a:latin typeface="+mn-ea"/>
              </a:rPr>
              <a:t>SNS </a:t>
            </a:r>
            <a:r>
              <a:rPr lang="ko-KR" altLang="en-US" sz="1400" dirty="0" smtClean="0">
                <a:latin typeface="+mn-ea"/>
              </a:rPr>
              <a:t>홍보 ④</a:t>
            </a:r>
            <a:r>
              <a:rPr lang="en-US" altLang="ko-KR" sz="1400" dirty="0" smtClean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기획 취재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smtClean="0">
                <a:latin typeface="+mn-ea"/>
              </a:rPr>
              <a:t>홈페이지 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en-US" altLang="ko-KR" sz="1400" dirty="0" smtClean="0">
                <a:latin typeface="+mn-ea"/>
                <a:hlinkClick r:id="rId2"/>
              </a:rPr>
              <a:t>www.freedomsquare.co.kr</a:t>
            </a:r>
            <a:endParaRPr lang="ko-KR" altLang="en-US" sz="1400" dirty="0" smtClean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err="1" smtClean="0">
                <a:latin typeface="+mn-ea"/>
              </a:rPr>
              <a:t>이메일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en-US" altLang="ko-KR" sz="1400" dirty="0" smtClean="0">
                <a:latin typeface="+mn-ea"/>
                <a:hlinkClick r:id="rId3"/>
              </a:rPr>
              <a:t>j_supporters@naver.com</a:t>
            </a:r>
            <a:endParaRPr lang="ko-KR" altLang="en-US" sz="1400" dirty="0" smtClean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º TEL : 02-3771-0274</a:t>
            </a:r>
            <a:r>
              <a:rPr lang="ko-KR" altLang="en-US" sz="1400" dirty="0" smtClean="0">
                <a:latin typeface="+mn-ea"/>
              </a:rPr>
              <a:t> </a:t>
            </a:r>
            <a:endParaRPr lang="en-US" altLang="ko-KR" sz="1400" dirty="0" smtClean="0">
              <a:latin typeface="+mn-ea"/>
            </a:endParaRPr>
          </a:p>
          <a:p>
            <a:pPr fontAlgn="base"/>
            <a:endParaRPr lang="ko-KR" altLang="en-US" sz="1400" dirty="0" smtClean="0">
              <a:latin typeface="+mn-ea"/>
            </a:endParaRPr>
          </a:p>
          <a:p>
            <a:r>
              <a:rPr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+mn-ea"/>
              </a:rPr>
              <a:t>04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참가신청 </a:t>
            </a:r>
            <a:endParaRPr lang="ko-KR" altLang="en-US" sz="1400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º</a:t>
            </a:r>
            <a:r>
              <a:rPr lang="ko-KR" altLang="en-US" sz="1400" dirty="0" smtClean="0">
                <a:latin typeface="+mn-ea"/>
              </a:rPr>
              <a:t> 기간 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en-US" altLang="ko-KR" sz="1400" b="1" dirty="0" smtClean="0">
                <a:solidFill>
                  <a:srgbClr val="FF0000"/>
                </a:solidFill>
                <a:latin typeface="+mn-ea"/>
              </a:rPr>
              <a:t>2013.</a:t>
            </a:r>
            <a:r>
              <a:rPr lang="ko-KR" altLang="en-US" sz="1400" b="1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1400" b="1" dirty="0" smtClean="0">
                <a:solidFill>
                  <a:srgbClr val="FF0000"/>
                </a:solidFill>
                <a:latin typeface="+mn-ea"/>
              </a:rPr>
              <a:t>2. 14(</a:t>
            </a:r>
            <a:r>
              <a:rPr lang="ko-KR" altLang="en-US" sz="1400" b="1" dirty="0" smtClean="0">
                <a:solidFill>
                  <a:srgbClr val="FF0000"/>
                </a:solidFill>
                <a:latin typeface="+mn-ea"/>
              </a:rPr>
              <a:t>목</a:t>
            </a:r>
            <a:r>
              <a:rPr lang="en-US" altLang="ko-KR" sz="1400" b="1" dirty="0" smtClean="0">
                <a:solidFill>
                  <a:srgbClr val="FF0000"/>
                </a:solidFill>
                <a:latin typeface="+mn-ea"/>
              </a:rPr>
              <a:t>) ~ 2013. 3. 4(</a:t>
            </a:r>
            <a:r>
              <a:rPr lang="ko-KR" altLang="en-US" sz="1400" b="1" dirty="0" smtClean="0">
                <a:solidFill>
                  <a:srgbClr val="FF0000"/>
                </a:solidFill>
                <a:latin typeface="+mn-ea"/>
              </a:rPr>
              <a:t>월</a:t>
            </a:r>
            <a:r>
              <a:rPr lang="en-US" altLang="ko-KR" sz="1400" b="1" dirty="0" smtClean="0">
                <a:solidFill>
                  <a:srgbClr val="FF0000"/>
                </a:solidFill>
                <a:latin typeface="+mn-ea"/>
              </a:rPr>
              <a:t>) </a:t>
            </a:r>
            <a:r>
              <a:rPr lang="ko-KR" altLang="en-US" sz="1400" b="1" dirty="0" smtClean="0">
                <a:solidFill>
                  <a:srgbClr val="FF0000"/>
                </a:solidFill>
                <a:latin typeface="+mn-ea"/>
              </a:rPr>
              <a:t>까지</a:t>
            </a:r>
            <a:endParaRPr lang="ko-KR" altLang="en-US" sz="1400" dirty="0" smtClean="0">
              <a:solidFill>
                <a:srgbClr val="FF0000"/>
              </a:solidFill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smtClean="0">
                <a:latin typeface="+mn-ea"/>
              </a:rPr>
              <a:t>접수방법 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dirty="0" smtClean="0">
                <a:latin typeface="+mn-ea"/>
              </a:rPr>
              <a:t>자유광장 홈페이지에서 </a:t>
            </a:r>
            <a:r>
              <a:rPr lang="ko-KR" altLang="en-US" sz="1400" dirty="0" err="1" smtClean="0">
                <a:latin typeface="+mn-ea"/>
              </a:rPr>
              <a:t>다운로드한</a:t>
            </a:r>
            <a:r>
              <a:rPr lang="ko-KR" altLang="en-US" sz="1400" dirty="0" smtClean="0">
                <a:latin typeface="+mn-ea"/>
              </a:rPr>
              <a:t> 지원서 </a:t>
            </a:r>
            <a:r>
              <a:rPr lang="en-US" altLang="ko-KR" sz="1400" dirty="0" smtClean="0">
                <a:latin typeface="+mn-ea"/>
              </a:rPr>
              <a:t>1</a:t>
            </a:r>
            <a:r>
              <a:rPr lang="ko-KR" altLang="en-US" sz="1400" dirty="0" smtClean="0">
                <a:latin typeface="+mn-ea"/>
              </a:rPr>
              <a:t>부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필수</a:t>
            </a:r>
            <a:r>
              <a:rPr lang="en-US" altLang="ko-KR" sz="1400" dirty="0" smtClean="0">
                <a:latin typeface="+mn-ea"/>
              </a:rPr>
              <a:t>)</a:t>
            </a:r>
            <a:r>
              <a:rPr lang="ko-KR" altLang="en-US" sz="1400" dirty="0" smtClean="0">
                <a:latin typeface="+mn-ea"/>
              </a:rPr>
              <a:t>와 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         </a:t>
            </a:r>
            <a:r>
              <a:rPr lang="ko-KR" altLang="en-US" sz="1400" dirty="0" err="1" smtClean="0">
                <a:latin typeface="+mn-ea"/>
              </a:rPr>
              <a:t>콘텐츠</a:t>
            </a:r>
            <a:r>
              <a:rPr lang="ko-KR" altLang="en-US" sz="1400" dirty="0" smtClean="0">
                <a:latin typeface="+mn-ea"/>
              </a:rPr>
              <a:t> 제작물 </a:t>
            </a:r>
            <a:r>
              <a:rPr lang="en-US" altLang="ko-KR" sz="1400" dirty="0" smtClean="0">
                <a:latin typeface="+mn-ea"/>
              </a:rPr>
              <a:t>1</a:t>
            </a:r>
            <a:r>
              <a:rPr lang="ko-KR" altLang="en-US" sz="1400" dirty="0" smtClean="0">
                <a:latin typeface="+mn-ea"/>
              </a:rPr>
              <a:t>건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선택</a:t>
            </a:r>
            <a:r>
              <a:rPr lang="en-US" altLang="ko-KR" sz="1400" dirty="0" smtClean="0">
                <a:latin typeface="+mn-ea"/>
              </a:rPr>
              <a:t>)* </a:t>
            </a:r>
            <a:r>
              <a:rPr lang="ko-KR" altLang="en-US" sz="1400" dirty="0" err="1" smtClean="0">
                <a:latin typeface="+mn-ea"/>
              </a:rPr>
              <a:t>이메일</a:t>
            </a:r>
            <a:r>
              <a:rPr lang="ko-KR" altLang="en-US" sz="1400" dirty="0" smtClean="0">
                <a:latin typeface="+mn-ea"/>
              </a:rPr>
              <a:t> 제출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*</a:t>
            </a:r>
            <a:r>
              <a:rPr lang="ko-KR" altLang="en-US" sz="1400" dirty="0" err="1" smtClean="0">
                <a:latin typeface="+mn-ea"/>
              </a:rPr>
              <a:t>웹툰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/ </a:t>
            </a:r>
            <a:r>
              <a:rPr lang="ko-KR" altLang="en-US" sz="1400" dirty="0" smtClean="0">
                <a:latin typeface="+mn-ea"/>
              </a:rPr>
              <a:t>포스터 </a:t>
            </a:r>
            <a:r>
              <a:rPr lang="en-US" altLang="ko-KR" sz="1400" dirty="0" smtClean="0">
                <a:latin typeface="+mn-ea"/>
              </a:rPr>
              <a:t>/ </a:t>
            </a:r>
            <a:r>
              <a:rPr lang="ko-KR" altLang="en-US" sz="1400" dirty="0" smtClean="0">
                <a:latin typeface="+mn-ea"/>
              </a:rPr>
              <a:t>영상물 등 본인이 제작했던 </a:t>
            </a:r>
            <a:r>
              <a:rPr lang="ko-KR" altLang="en-US" sz="1400" dirty="0" err="1" smtClean="0">
                <a:latin typeface="+mn-ea"/>
              </a:rPr>
              <a:t>콘텐츠</a:t>
            </a:r>
            <a:r>
              <a:rPr lang="ko-KR" altLang="en-US" sz="1400" dirty="0" smtClean="0">
                <a:latin typeface="+mn-ea"/>
              </a:rPr>
              <a:t> 제출시 서류전형 우대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º </a:t>
            </a:r>
            <a:r>
              <a:rPr lang="ko-KR" altLang="en-US" sz="1400" dirty="0" smtClean="0">
                <a:latin typeface="+mn-ea"/>
              </a:rPr>
              <a:t>전형일정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-</a:t>
            </a:r>
            <a:r>
              <a:rPr lang="ko-KR" altLang="en-US" sz="1400" dirty="0" smtClean="0">
                <a:latin typeface="+mn-ea"/>
              </a:rPr>
              <a:t>서류합격자 발표 </a:t>
            </a:r>
            <a:r>
              <a:rPr lang="en-US" altLang="ko-KR" sz="1400" dirty="0" smtClean="0">
                <a:latin typeface="+mn-ea"/>
              </a:rPr>
              <a:t>: 2013. 3. 8(</a:t>
            </a:r>
            <a:r>
              <a:rPr lang="ko-KR" altLang="en-US" sz="1400" dirty="0" smtClean="0">
                <a:latin typeface="+mn-ea"/>
              </a:rPr>
              <a:t>금</a:t>
            </a:r>
            <a:r>
              <a:rPr lang="en-US" altLang="ko-KR" sz="1400" dirty="0" smtClean="0">
                <a:latin typeface="+mn-ea"/>
              </a:rPr>
              <a:t>)</a:t>
            </a:r>
            <a:endParaRPr lang="ko-KR" altLang="en-US" sz="1400" dirty="0" smtClean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-</a:t>
            </a:r>
            <a:r>
              <a:rPr lang="ko-KR" altLang="en-US" sz="1400" dirty="0" smtClean="0">
                <a:latin typeface="+mn-ea"/>
              </a:rPr>
              <a:t>면접 </a:t>
            </a:r>
            <a:r>
              <a:rPr lang="en-US" altLang="ko-KR" sz="1400" dirty="0" smtClean="0">
                <a:latin typeface="+mn-ea"/>
              </a:rPr>
              <a:t>: 2013. 3 .12(</a:t>
            </a:r>
            <a:r>
              <a:rPr lang="ko-KR" altLang="en-US" sz="1400" dirty="0" smtClean="0">
                <a:latin typeface="+mn-ea"/>
              </a:rPr>
              <a:t>화</a:t>
            </a:r>
            <a:r>
              <a:rPr lang="en-US" altLang="ko-KR" sz="1400" dirty="0" smtClean="0">
                <a:latin typeface="+mn-ea"/>
              </a:rPr>
              <a:t>) ~ 13(</a:t>
            </a:r>
            <a:r>
              <a:rPr lang="ko-KR" altLang="en-US" sz="1400" dirty="0" smtClean="0">
                <a:latin typeface="+mn-ea"/>
              </a:rPr>
              <a:t>수</a:t>
            </a:r>
            <a:r>
              <a:rPr lang="en-US" altLang="ko-KR" sz="1400" dirty="0" smtClean="0">
                <a:latin typeface="+mn-ea"/>
              </a:rPr>
              <a:t>)</a:t>
            </a:r>
            <a:endParaRPr lang="ko-KR" altLang="en-US" sz="1400" dirty="0" smtClean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-</a:t>
            </a:r>
            <a:r>
              <a:rPr lang="ko-KR" altLang="en-US" sz="1400" dirty="0" smtClean="0">
                <a:latin typeface="+mn-ea"/>
              </a:rPr>
              <a:t>최종 합격자 발표 </a:t>
            </a:r>
            <a:r>
              <a:rPr lang="en-US" altLang="ko-KR" sz="1400" dirty="0" smtClean="0">
                <a:latin typeface="+mn-ea"/>
              </a:rPr>
              <a:t>: 2013. 3. 18(</a:t>
            </a:r>
            <a:r>
              <a:rPr lang="ko-KR" altLang="en-US" sz="1400" dirty="0" smtClean="0">
                <a:latin typeface="+mn-ea"/>
              </a:rPr>
              <a:t>월</a:t>
            </a:r>
            <a:r>
              <a:rPr lang="en-US" altLang="ko-KR" sz="1400" dirty="0" smtClean="0">
                <a:latin typeface="+mn-ea"/>
              </a:rPr>
              <a:t>)</a:t>
            </a:r>
            <a:endParaRPr lang="ko-KR" altLang="en-US" sz="1400" dirty="0" smtClean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-</a:t>
            </a:r>
            <a:r>
              <a:rPr lang="ko-KR" altLang="en-US" sz="1400" dirty="0" smtClean="0">
                <a:latin typeface="+mn-ea"/>
              </a:rPr>
              <a:t>발대식 </a:t>
            </a:r>
            <a:r>
              <a:rPr lang="en-US" altLang="ko-KR" sz="1400" dirty="0" smtClean="0">
                <a:latin typeface="+mn-ea"/>
              </a:rPr>
              <a:t>: 2013. 3. 22(</a:t>
            </a:r>
            <a:r>
              <a:rPr lang="ko-KR" altLang="en-US" sz="1400" dirty="0" smtClean="0">
                <a:latin typeface="+mn-ea"/>
              </a:rPr>
              <a:t>금</a:t>
            </a:r>
            <a:r>
              <a:rPr lang="en-US" altLang="ko-KR" sz="1400" dirty="0" smtClean="0">
                <a:latin typeface="+mn-ea"/>
              </a:rPr>
              <a:t>) ~24(</a:t>
            </a:r>
            <a:r>
              <a:rPr lang="ko-KR" altLang="en-US" sz="1400" dirty="0" smtClean="0">
                <a:latin typeface="+mn-ea"/>
              </a:rPr>
              <a:t>일</a:t>
            </a:r>
            <a:r>
              <a:rPr lang="en-US" altLang="ko-KR" sz="1400" dirty="0" smtClean="0">
                <a:latin typeface="+mn-ea"/>
              </a:rPr>
              <a:t>) , 2</a:t>
            </a:r>
            <a:r>
              <a:rPr lang="ko-KR" altLang="en-US" sz="1400" dirty="0" smtClean="0">
                <a:latin typeface="+mn-ea"/>
              </a:rPr>
              <a:t>박</a:t>
            </a:r>
            <a:r>
              <a:rPr lang="en-US" altLang="ko-KR" sz="1400" dirty="0" smtClean="0">
                <a:latin typeface="+mn-ea"/>
              </a:rPr>
              <a:t>3</a:t>
            </a:r>
            <a:r>
              <a:rPr lang="ko-KR" altLang="en-US" sz="1400" dirty="0" smtClean="0">
                <a:latin typeface="+mn-ea"/>
              </a:rPr>
              <a:t>일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*상기 일정은 사정상 변경 가능</a:t>
            </a:r>
            <a:endParaRPr lang="ko-KR" altLang="en-US" sz="1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310</Words>
  <Application>Microsoft Office PowerPoint</Application>
  <PresentationFormat>화면 슬라이드 쇼(4:3)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Microsoft Corporation</dc:creator>
  <cp:lastModifiedBy>user</cp:lastModifiedBy>
  <cp:revision>7</cp:revision>
  <dcterms:created xsi:type="dcterms:W3CDTF">2006-10-05T04:04:58Z</dcterms:created>
  <dcterms:modified xsi:type="dcterms:W3CDTF">2013-02-24T10:08:20Z</dcterms:modified>
</cp:coreProperties>
</file>